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7" r:id="rId9"/>
    <p:sldId id="266" r:id="rId10"/>
    <p:sldId id="290" r:id="rId11"/>
    <p:sldId id="284" r:id="rId12"/>
    <p:sldId id="289" r:id="rId13"/>
    <p:sldId id="288" r:id="rId14"/>
    <p:sldId id="285" r:id="rId15"/>
    <p:sldId id="286" r:id="rId16"/>
    <p:sldId id="287" r:id="rId17"/>
    <p:sldId id="291" r:id="rId18"/>
    <p:sldId id="292" r:id="rId19"/>
    <p:sldId id="294" r:id="rId20"/>
    <p:sldId id="293" r:id="rId21"/>
    <p:sldId id="295" r:id="rId22"/>
    <p:sldId id="283" r:id="rId23"/>
  </p:sldIdLst>
  <p:sldSz cx="1080135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B59B"/>
    <a:srgbClr val="18C2A6"/>
    <a:srgbClr val="15AB92"/>
    <a:srgbClr val="1BD7B8"/>
    <a:srgbClr val="1CE2C1"/>
    <a:srgbClr val="1DEFB8"/>
    <a:srgbClr val="21EBD8"/>
    <a:srgbClr val="2FD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405" y="-51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31806-0428-473B-B9CB-6C16E6ABFF9C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281DC-426C-4D37-A522-E54BF130E1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5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281DC-426C-4D37-A522-E54BF130E1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5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파일럿 시스템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smtClean="0"/>
              <a:t>User</a:t>
            </a:r>
            <a:r>
              <a:rPr lang="en-US" altLang="ko-KR" baseline="0" smtClean="0"/>
              <a:t> case mode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281DC-426C-4D37-A522-E54BF130E1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6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1" y="2130426"/>
            <a:ext cx="918114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08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8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79" y="274639"/>
            <a:ext cx="2430304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7" y="274639"/>
            <a:ext cx="711088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6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0801350" cy="980728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7" t="37872" r="32628" b="36126"/>
          <a:stretch/>
        </p:blipFill>
        <p:spPr>
          <a:xfrm>
            <a:off x="4797652" y="6359203"/>
            <a:ext cx="1206046" cy="498797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4680595" y="6359203"/>
            <a:ext cx="1440160" cy="49879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6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406901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7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0801350" cy="980728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7" t="37872" r="32628" b="36126"/>
          <a:stretch/>
        </p:blipFill>
        <p:spPr>
          <a:xfrm>
            <a:off x="4797652" y="6359203"/>
            <a:ext cx="1206046" cy="498797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4680595" y="6359203"/>
            <a:ext cx="1440160" cy="49879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3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9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6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28" y="273051"/>
            <a:ext cx="603825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68" y="1435101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0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04131" y="203154"/>
            <a:ext cx="9721215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124744"/>
            <a:ext cx="9721215" cy="500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0639-23EF-4CB7-992F-3338131FFA2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7E5D6-75D7-4407-8D68-4EFA877F5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양재다운명조M" pitchFamily="18" charset="-127"/>
          <a:ea typeface="양재다운명조M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문체부 돋음체" pitchFamily="49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문체부 돋음체" pitchFamily="49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문체부 돋음체" pitchFamily="49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문체부 돋음체" pitchFamily="49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문체부 돋음체" pitchFamily="49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seo1\Desktop\Why_Points_Pri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53"/>
            <a:ext cx="10801350" cy="68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17089" y="3981444"/>
            <a:ext cx="9263315" cy="220748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8227" y="3814103"/>
            <a:ext cx="9181148" cy="1470025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ea typeface="문체부 쓰기 흘림체" pitchFamily="17" charset="-127"/>
              </a:rPr>
              <a:t>오늘</a:t>
            </a:r>
            <a:r>
              <a:rPr lang="en-US" altLang="ko-KR" sz="4000" dirty="0" smtClean="0">
                <a:ea typeface="문체부 쓰기 흘림체" pitchFamily="17" charset="-127"/>
              </a:rPr>
              <a:t>, </a:t>
            </a:r>
            <a:r>
              <a:rPr lang="ko-KR" altLang="en-US" sz="4000" dirty="0" smtClean="0">
                <a:ea typeface="문체부 쓰기 흘림체" pitchFamily="17" charset="-127"/>
              </a:rPr>
              <a:t>더 행복해 질              이 보인다</a:t>
            </a:r>
            <a:r>
              <a:rPr lang="en-US" altLang="ko-KR" sz="4000" dirty="0" smtClean="0">
                <a:ea typeface="문체부 쓰기 흘림체" pitchFamily="17" charset="-127"/>
              </a:rPr>
              <a:t>!</a:t>
            </a:r>
            <a:endParaRPr lang="ko-KR" altLang="en-US" sz="4000" dirty="0">
              <a:ea typeface="문체부 쓰기 흘림체" pitchFamily="17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484" y="5733256"/>
            <a:ext cx="7560945" cy="648072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dirty="0" smtClean="0">
                <a:ea typeface="문체부 돋음체" pitchFamily="49" charset="-127"/>
              </a:rPr>
              <a:t>2</a:t>
            </a:r>
            <a:r>
              <a:rPr lang="ko-KR" altLang="en-US" sz="2400" dirty="0" smtClean="0">
                <a:ea typeface="문체부 돋음체" pitchFamily="49" charset="-127"/>
              </a:rPr>
              <a:t>팀 조짐</a:t>
            </a:r>
            <a:r>
              <a:rPr lang="en-US" altLang="ko-KR" sz="2400" dirty="0">
                <a:ea typeface="문체부 돋음체" pitchFamily="49" charset="-127"/>
              </a:rPr>
              <a:t> </a:t>
            </a:r>
            <a:r>
              <a:rPr lang="ko-KR" altLang="en-US" sz="2400" dirty="0" smtClean="0">
                <a:ea typeface="문체부 돋음체" pitchFamily="49" charset="-127"/>
              </a:rPr>
              <a:t>김영진</a:t>
            </a:r>
            <a:r>
              <a:rPr lang="en-US" altLang="ko-KR" sz="2400" dirty="0" smtClean="0">
                <a:ea typeface="문체부 돋음체" pitchFamily="49" charset="-127"/>
              </a:rPr>
              <a:t>, </a:t>
            </a:r>
            <a:r>
              <a:rPr lang="ko-KR" altLang="en-US" sz="2400" dirty="0" smtClean="0">
                <a:ea typeface="문체부 돋음체" pitchFamily="49" charset="-127"/>
              </a:rPr>
              <a:t>홍지성</a:t>
            </a:r>
            <a:r>
              <a:rPr lang="en-US" altLang="ko-KR" sz="2400" dirty="0" smtClean="0">
                <a:ea typeface="문체부 돋음체" pitchFamily="49" charset="-127"/>
              </a:rPr>
              <a:t>, </a:t>
            </a:r>
            <a:r>
              <a:rPr lang="ko-KR" altLang="en-US" sz="2400" dirty="0" err="1" smtClean="0">
                <a:ea typeface="문체부 돋음체" pitchFamily="49" charset="-127"/>
              </a:rPr>
              <a:t>서아로</a:t>
            </a:r>
            <a:r>
              <a:rPr lang="en-US" altLang="ko-KR" sz="2400" dirty="0" smtClean="0">
                <a:ea typeface="문체부 돋음체" pitchFamily="49" charset="-127"/>
              </a:rPr>
              <a:t>, </a:t>
            </a:r>
            <a:r>
              <a:rPr lang="ko-KR" altLang="en-US" sz="2400" dirty="0" err="1" smtClean="0">
                <a:ea typeface="문체부 돋음체" pitchFamily="49" charset="-127"/>
              </a:rPr>
              <a:t>김연임</a:t>
            </a:r>
            <a:endParaRPr lang="ko-KR" altLang="en-US" sz="2400" dirty="0">
              <a:ea typeface="문체부 돋음체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48747" y="3884855"/>
            <a:ext cx="22584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 smtClean="0">
                <a:latin typeface="양재난초체M" pitchFamily="18" charset="-127"/>
                <a:ea typeface="양재난초체M" pitchFamily="18" charset="-127"/>
              </a:rPr>
              <a:t>조짐   </a:t>
            </a:r>
            <a:endParaRPr lang="ko-KR" altLang="en-US" sz="7200" dirty="0">
              <a:latin typeface="양재난초체M" pitchFamily="18" charset="-127"/>
              <a:ea typeface="양재난초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6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홍지성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2721" y="1265574"/>
            <a:ext cx="8904033" cy="4712875"/>
            <a:chOff x="1013956" y="1020381"/>
            <a:chExt cx="8904033" cy="4712875"/>
          </a:xfrm>
        </p:grpSpPr>
        <p:pic>
          <p:nvPicPr>
            <p:cNvPr id="1038" name="Picture 14" descr="ë§ì´ë°í°ì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75" b="16251"/>
            <a:stretch/>
          </p:blipFill>
          <p:spPr bwMode="auto">
            <a:xfrm>
              <a:off x="1013956" y="3347770"/>
              <a:ext cx="3441798" cy="238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ìíì¹ í°ìº£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267" y="1020381"/>
              <a:ext cx="2227169" cy="2216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ì¤íë§ íë ììí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747" y="1276447"/>
              <a:ext cx="3720877" cy="120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´í´ë¦½ì¤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0937" y="3047411"/>
              <a:ext cx="3720877" cy="87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pache common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13"/>
            <a:stretch/>
          </p:blipFill>
          <p:spPr bwMode="auto">
            <a:xfrm>
              <a:off x="6060937" y="4403730"/>
              <a:ext cx="3857052" cy="1329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1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메인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6609" y="2975194"/>
            <a:ext cx="6060937" cy="2133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56859" y="1556792"/>
            <a:ext cx="3672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하지 않으면 읽기만 가능</a:t>
            </a:r>
            <a:endParaRPr lang="en-US" altLang="ko-KR" dirty="0"/>
          </a:p>
          <a:p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불가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로그인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loginForm.jsp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memberForm</a:t>
            </a:r>
            <a:r>
              <a:rPr lang="en-US" altLang="ko-KR" dirty="0" err="1"/>
              <a:t>.jsp</a:t>
            </a:r>
            <a:r>
              <a:rPr lang="en-US" altLang="ko-KR" dirty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매칭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hobbyMain</a:t>
            </a:r>
            <a:r>
              <a:rPr lang="en-US" altLang="ko-KR" dirty="0" err="1"/>
              <a:t>.jsp</a:t>
            </a:r>
            <a:r>
              <a:rPr lang="en-US" altLang="ko-KR" dirty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오늘의 게임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game.jsp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고객센터</a:t>
            </a:r>
            <a:r>
              <a:rPr lang="en-US" altLang="ko-KR" dirty="0"/>
              <a:t>: </a:t>
            </a:r>
            <a:r>
              <a:rPr lang="en-US" altLang="ko-KR" dirty="0" err="1" smtClean="0"/>
              <a:t>boardList.jsp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r>
              <a:rPr lang="en-US" altLang="ko-KR" dirty="0"/>
              <a:t>: </a:t>
            </a:r>
            <a:r>
              <a:rPr lang="en-US" altLang="ko-KR" dirty="0" err="1" smtClean="0"/>
              <a:t>mypage.jsp</a:t>
            </a:r>
            <a:r>
              <a:rPr lang="en-US" altLang="ko-KR" dirty="0" smtClean="0"/>
              <a:t> </a:t>
            </a:r>
            <a:r>
              <a:rPr lang="ko-KR" altLang="en-US" dirty="0"/>
              <a:t>이동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648147" y="3576979"/>
            <a:ext cx="1054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ea typeface="문체부 돋음체" pitchFamily="49" charset="-127"/>
              </a:rPr>
              <a:t>About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ea typeface="문체부 돋음체" pitchFamily="49" charset="-127"/>
              </a:rPr>
              <a:t>조짐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ea typeface="문체부 돋음체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147" y="3791022"/>
            <a:ext cx="1054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ea typeface="문체부 돋음체" pitchFamily="49" charset="-127"/>
              </a:rPr>
              <a:t>고객센터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9" y="2261438"/>
            <a:ext cx="140400" cy="140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8" y="2500069"/>
            <a:ext cx="140400" cy="140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2" y="2747281"/>
            <a:ext cx="140400" cy="140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8" y="3829945"/>
            <a:ext cx="140400" cy="140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8147" y="4005064"/>
            <a:ext cx="1054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ea typeface="문체부 돋음체" pitchFamily="49" charset="-127"/>
              </a:rPr>
              <a:t>설정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895" b="82910" l="17969" r="868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79" t="20609" r="22083" b="21528"/>
          <a:stretch/>
        </p:blipFill>
        <p:spPr>
          <a:xfrm>
            <a:off x="597269" y="4042143"/>
            <a:ext cx="139855" cy="140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서아로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21" name="Picture 2" descr="C:\Users\stage\OneDrive\Desktop\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26" y="1635606"/>
            <a:ext cx="6494010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1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로그인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92361" y="2348880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하지 않으면 읽기만 가능</a:t>
            </a:r>
            <a:endParaRPr lang="en-US" altLang="ko-KR" dirty="0"/>
          </a:p>
          <a:p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불가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서아로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5122" name="Picture 2" descr="C:\Users\stage\OneDrive\Desktop\로그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7" y="1646105"/>
            <a:ext cx="6463048" cy="372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회원가입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1" y="517322"/>
            <a:ext cx="22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회원가</a:t>
            </a:r>
            <a:r>
              <a:rPr lang="ko-KR" altLang="en-US"/>
              <a:t>입</a:t>
            </a:r>
            <a:r>
              <a:rPr lang="ko-KR" altLang="en-US" smtClean="0"/>
              <a:t>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56859" y="15567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페이지 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서아로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6146" name="Picture 2" descr="C:\Users\stage\OneDrive\Desktop\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0"/>
            <a:ext cx="6480720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실시간 </a:t>
            </a:r>
            <a:r>
              <a:rPr lang="ko-KR" altLang="en-US" sz="2000" dirty="0" err="1" smtClean="0">
                <a:solidFill>
                  <a:srgbClr val="17B59B"/>
                </a:solidFill>
                <a:ea typeface="문체부 돋음체" pitchFamily="49" charset="-127"/>
              </a:rPr>
              <a:t>매칭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 화면</a:t>
            </a:r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1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매칭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4851" y="2348880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하지 않으면 실시간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화면으로 이동하지 못하고 </a:t>
            </a:r>
            <a:r>
              <a:rPr lang="ko-KR" altLang="en-US" dirty="0" err="1" smtClean="0"/>
              <a:t>로그인화면으로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태그를 클릭하면 태그에 맞는 채팅방만 보여짐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서아로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026" name="Picture 2" descr="C:\Users\stage\OneDrive\Desktop\챗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0"/>
            <a:ext cx="648072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7B59B"/>
                </a:solidFill>
                <a:ea typeface="문체부 돋음체" pitchFamily="49" charset="-127"/>
              </a:rPr>
              <a:t>실시간 </a:t>
            </a:r>
            <a:r>
              <a:rPr lang="ko-KR" altLang="en-US" sz="2000" dirty="0" err="1">
                <a:solidFill>
                  <a:srgbClr val="17B59B"/>
                </a:solidFill>
                <a:ea typeface="문체부 돋음체" pitchFamily="49" charset="-127"/>
              </a:rPr>
              <a:t>매칭</a:t>
            </a:r>
            <a:r>
              <a:rPr lang="ko-KR" altLang="en-US" sz="2000" dirty="0">
                <a:solidFill>
                  <a:srgbClr val="17B59B"/>
                </a:solidFill>
                <a:ea typeface="문체부 돋음체" pitchFamily="49" charset="-127"/>
              </a:rPr>
              <a:t> 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화면</a:t>
            </a:r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2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매칭 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494553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채팅방</a:t>
            </a:r>
            <a:r>
              <a:rPr lang="ko-KR" altLang="en-US" dirty="0" smtClean="0"/>
              <a:t> 리스트에서 원하는 </a:t>
            </a:r>
            <a:r>
              <a:rPr lang="ko-KR" altLang="en-US" dirty="0" err="1" smtClean="0"/>
              <a:t>채팅방을</a:t>
            </a:r>
            <a:r>
              <a:rPr lang="ko-KR" altLang="en-US" dirty="0" smtClean="0"/>
              <a:t> 클릭하면 </a:t>
            </a:r>
            <a:r>
              <a:rPr lang="ko-KR" altLang="en-US" dirty="0" err="1" smtClean="0"/>
              <a:t>채팅방에</a:t>
            </a:r>
            <a:r>
              <a:rPr lang="ko-KR" altLang="en-US" dirty="0" smtClean="0"/>
              <a:t> 입장이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김영진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2051" name="Picture 3" descr="C:\Users\stage\OneDrive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6" y="1628800"/>
            <a:ext cx="637772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7B59B"/>
                </a:solidFill>
                <a:ea typeface="문체부 돋음체" pitchFamily="49" charset="-127"/>
              </a:rPr>
              <a:t>실시간 </a:t>
            </a:r>
            <a:r>
              <a:rPr lang="ko-KR" altLang="en-US" sz="2000" dirty="0" err="1">
                <a:solidFill>
                  <a:srgbClr val="17B59B"/>
                </a:solidFill>
                <a:ea typeface="문체부 돋음체" pitchFamily="49" charset="-127"/>
              </a:rPr>
              <a:t>매칭</a:t>
            </a:r>
            <a:r>
              <a:rPr lang="ko-KR" altLang="en-US" sz="2000" dirty="0">
                <a:solidFill>
                  <a:srgbClr val="17B59B"/>
                </a:solidFill>
                <a:ea typeface="문체부 돋음체" pitchFamily="49" charset="-127"/>
              </a:rPr>
              <a:t> 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화면</a:t>
            </a:r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3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채팅 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265819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채팅방에서</a:t>
            </a:r>
            <a:r>
              <a:rPr lang="ko-KR" altLang="en-US" dirty="0" smtClean="0"/>
              <a:t> 채팅을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약속을 잡고 채팅을 그만하고 싶으면 조짐 이미지를 클릭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채팅방에</a:t>
            </a:r>
            <a:r>
              <a:rPr lang="ko-KR" altLang="en-US" dirty="0" smtClean="0"/>
              <a:t> 사람이 아무도 없으면 </a:t>
            </a:r>
            <a:r>
              <a:rPr lang="ko-KR" altLang="en-US" dirty="0" err="1" smtClean="0"/>
              <a:t>채팅방은</a:t>
            </a:r>
            <a:r>
              <a:rPr lang="ko-KR" altLang="en-US" dirty="0" smtClean="0"/>
              <a:t> 자동으로 삭제가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김영진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3074" name="Picture 2" descr="C:\Users\stage\OneDrive\Desktop\dsf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1"/>
            <a:ext cx="6480719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게임 진행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게임 </a:t>
            </a:r>
            <a:r>
              <a:rPr lang="ko-KR" altLang="en-US" dirty="0"/>
              <a:t>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265819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날아라 까치</a:t>
            </a:r>
            <a:endParaRPr lang="en-US" altLang="ko-KR" dirty="0" smtClean="0"/>
          </a:p>
          <a:p>
            <a:r>
              <a:rPr lang="ko-KR" altLang="en-US" dirty="0" smtClean="0"/>
              <a:t>점수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점당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마일리지가 쌓인다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최고기록 달성 시 아이디와 점수가 좌측 상단에 기록된다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홍지성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3074" name="Picture 2" descr="C:\Users\stage\OneDrive\Desktop\dsf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1"/>
            <a:ext cx="6480719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855" y="2034024"/>
            <a:ext cx="3403811" cy="33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7B59B"/>
                </a:solidFill>
                <a:ea typeface="문체부 돋음체" pitchFamily="49" charset="-127"/>
              </a:rPr>
              <a:t>게임 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종료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게임 </a:t>
            </a:r>
            <a:r>
              <a:rPr lang="ko-KR" altLang="en-US" dirty="0"/>
              <a:t>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265819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날아라 까치</a:t>
            </a:r>
            <a:endParaRPr lang="en-US" altLang="ko-KR" dirty="0"/>
          </a:p>
          <a:p>
            <a:r>
              <a:rPr lang="ko-KR" altLang="en-US" dirty="0" smtClean="0"/>
              <a:t>죽엇냐</a:t>
            </a:r>
            <a:r>
              <a:rPr lang="en-US" altLang="ko-KR" dirty="0" smtClean="0"/>
              <a:t>? </a:t>
            </a:r>
            <a:r>
              <a:rPr lang="ko-KR" altLang="en-US" dirty="0" smtClean="0"/>
              <a:t>버튼에 마우스를 올리면</a:t>
            </a:r>
            <a:endParaRPr lang="en-US" altLang="ko-KR" dirty="0" smtClean="0"/>
          </a:p>
          <a:p>
            <a:r>
              <a:rPr lang="ko-KR" altLang="en-US" dirty="0" smtClean="0"/>
              <a:t>살려줘 라는 버튼이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클릭 시 재시작을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홍지성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3074" name="Picture 2" descr="C:\Users\stage\OneDrive\Desktop\dsf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1"/>
            <a:ext cx="6480719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83" y="2027216"/>
            <a:ext cx="3600400" cy="32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17B59B"/>
                </a:solidFill>
                <a:ea typeface="문체부 돋음체" pitchFamily="49" charset="-127"/>
              </a:rPr>
              <a:t>마이페이지</a:t>
            </a:r>
            <a:r>
              <a:rPr lang="ko-KR" altLang="en-US" sz="2000" smtClean="0">
                <a:solidFill>
                  <a:srgbClr val="17B59B"/>
                </a:solidFill>
                <a:ea typeface="문체부 돋음체" pitchFamily="49" charset="-127"/>
              </a:rPr>
              <a:t>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마이 </a:t>
            </a:r>
            <a:r>
              <a:rPr lang="ko-KR" altLang="en-US" dirty="0"/>
              <a:t>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265819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마이페이지를</a:t>
            </a:r>
            <a:r>
              <a:rPr lang="ko-KR" altLang="en-US" dirty="0" smtClean="0"/>
              <a:t> 이용하여 회원정보 수정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홍지성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026" name="Picture 2" descr="C:\Users\stage\OneDrive\Desktop\xcvxc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6" y="1628800"/>
            <a:ext cx="6480720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24553" y="4405958"/>
            <a:ext cx="468000" cy="319186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84071" y="4384828"/>
            <a:ext cx="1491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조짐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이란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algn="ctr"/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왜 조짐인가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algn="ctr"/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조짐의 서비스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550171" y="4423856"/>
            <a:ext cx="946334" cy="319186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21097" y="4423856"/>
            <a:ext cx="468000" cy="319186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3351" y="4430168"/>
            <a:ext cx="468000" cy="319186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발표 순서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-530" r="24498" b="12618"/>
          <a:stretch/>
        </p:blipFill>
        <p:spPr>
          <a:xfrm>
            <a:off x="8013527" y="2393935"/>
            <a:ext cx="1944216" cy="164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7" y="2683073"/>
            <a:ext cx="1234292" cy="10683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91" y="2387589"/>
            <a:ext cx="1800000" cy="1659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55" y="2512590"/>
            <a:ext cx="1800000" cy="14093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0053" y="4398673"/>
            <a:ext cx="149160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계획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요구사항 분석서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User case diagram</a:t>
            </a: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ER diagram</a:t>
            </a: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WBS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8889" y="4387437"/>
            <a:ext cx="149160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계획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기능 디자인</a:t>
            </a:r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Bootstrap</a:t>
            </a:r>
          </a:p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2369" y="4384828"/>
            <a:ext cx="149160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아키텍쳐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패</a:t>
            </a:r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키지 구성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Request</a:t>
            </a: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JSP, CSS</a:t>
            </a:r>
          </a:p>
          <a:p>
            <a:pPr algn="ctr"/>
            <a:r>
              <a:rPr lang="en-US" altLang="ko-KR" sz="1050" dirty="0" smtClean="0">
                <a:solidFill>
                  <a:schemeClr val="bg1">
                    <a:lumMod val="50000"/>
                  </a:schemeClr>
                </a:solidFill>
              </a:rPr>
              <a:t>Java Script, </a:t>
            </a:r>
            <a:r>
              <a:rPr lang="en-US" altLang="ko-KR" sz="1050" dirty="0" err="1" smtClean="0">
                <a:solidFill>
                  <a:schemeClr val="bg1">
                    <a:lumMod val="50000"/>
                  </a:schemeClr>
                </a:solidFill>
              </a:rPr>
              <a:t>jQuery</a:t>
            </a:r>
            <a:endParaRPr lang="en-US" altLang="ko-KR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질의응답 게시판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472" y="51732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Q&amp;A</a:t>
            </a:r>
            <a:r>
              <a:rPr lang="ko-KR" altLang="en-US" dirty="0" smtClean="0"/>
              <a:t> </a:t>
            </a:r>
            <a:r>
              <a:rPr lang="ko-KR" altLang="en-US" dirty="0"/>
              <a:t>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6859" y="2265819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고객센터에 질문을 하면은 </a:t>
            </a:r>
            <a:endParaRPr lang="en-US" altLang="ko-KR" dirty="0" smtClean="0"/>
          </a:p>
          <a:p>
            <a:r>
              <a:rPr lang="ko-KR" altLang="en-US" dirty="0" smtClean="0"/>
              <a:t>답변을 할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김연임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3074" name="Picture 2" descr="C:\Users\stage\OneDrive\Desktop\dsf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5" y="1628801"/>
            <a:ext cx="6480719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83" y="2027216"/>
            <a:ext cx="3600400" cy="3290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90" y="2027216"/>
            <a:ext cx="3035167" cy="32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 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질의응답 게시판 화면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5925" r="7505"/>
          <a:stretch/>
        </p:blipFill>
        <p:spPr>
          <a:xfrm>
            <a:off x="123977" y="1457867"/>
            <a:ext cx="7004890" cy="503080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김연임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39" y="1988840"/>
            <a:ext cx="59766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시 연</a:t>
            </a:r>
            <a:endParaRPr lang="ko-KR" altLang="en-US" sz="13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1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seo1\Desktop\Why_Points_Pri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53"/>
            <a:ext cx="10801350" cy="688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48347" y="2837173"/>
            <a:ext cx="4824536" cy="2160240"/>
          </a:xfrm>
          <a:prstGeom prst="rect">
            <a:avLst/>
          </a:prstGeom>
          <a:solidFill>
            <a:schemeClr val="bg1">
              <a:alpha val="88000"/>
            </a:scheme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6111" y="3284984"/>
            <a:ext cx="5364724" cy="1512168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ko-KR" sz="4000" dirty="0" smtClean="0">
                <a:ea typeface="문체부 쓰기 흘림체" pitchFamily="17" charset="-127"/>
              </a:rPr>
              <a:t>			</a:t>
            </a:r>
            <a:r>
              <a:rPr lang="ko-KR" altLang="en-US" sz="4000" dirty="0" smtClean="0">
                <a:ea typeface="문체부 쓰기 흘림체" pitchFamily="17" charset="-127"/>
              </a:rPr>
              <a:t>이었습니다</a:t>
            </a:r>
            <a:r>
              <a:rPr lang="en-US" altLang="ko-KR" sz="4000" dirty="0" smtClean="0">
                <a:ea typeface="문체부 쓰기 흘림체" pitchFamily="17" charset="-127"/>
              </a:rPr>
              <a:t>,</a:t>
            </a:r>
            <a:br>
              <a:rPr lang="en-US" altLang="ko-KR" sz="4000" dirty="0" smtClean="0">
                <a:ea typeface="문체부 쓰기 흘림체" pitchFamily="17" charset="-127"/>
              </a:rPr>
            </a:br>
            <a:r>
              <a:rPr lang="ko-KR" altLang="en-US" sz="4000" dirty="0" smtClean="0">
                <a:ea typeface="문체부 쓰기 흘림체" pitchFamily="17" charset="-127"/>
              </a:rPr>
              <a:t>감사합니다</a:t>
            </a:r>
            <a:r>
              <a:rPr lang="en-US" altLang="ko-KR" sz="4000" dirty="0" smtClean="0">
                <a:ea typeface="문체부 쓰기 흘림체" pitchFamily="17" charset="-127"/>
              </a:rPr>
              <a:t>.</a:t>
            </a:r>
            <a:endParaRPr lang="ko-KR" altLang="en-US" sz="4000" dirty="0">
              <a:ea typeface="문체부 쓰기 흘림체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38078" y="3080739"/>
            <a:ext cx="22584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 smtClean="0">
                <a:latin typeface="양재난초체M" pitchFamily="18" charset="-127"/>
                <a:ea typeface="양재난초체M" pitchFamily="18" charset="-127"/>
              </a:rPr>
              <a:t>조짐</a:t>
            </a:r>
            <a:endParaRPr lang="ko-KR" altLang="en-US" sz="7200" dirty="0">
              <a:latin typeface="양재난초체M" pitchFamily="18" charset="-127"/>
              <a:ea typeface="양재난초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7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7713558" y="3552764"/>
            <a:ext cx="576063" cy="288032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180623" y="2222116"/>
            <a:ext cx="1944000" cy="306000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25802" y="1700808"/>
            <a:ext cx="4775548" cy="4565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4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r>
              <a:rPr lang="en-US" altLang="ko-KR" sz="2400" dirty="0" smtClean="0">
                <a:ea typeface="문체부 돋음체" pitchFamily="49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ea typeface="문체부 돋음체" pitchFamily="49" charset="-127"/>
              </a:rPr>
              <a:t>확인</a:t>
            </a:r>
            <a:r>
              <a:rPr lang="ko-KR" altLang="en-US" sz="2400" dirty="0">
                <a:solidFill>
                  <a:schemeClr val="bg1"/>
                </a:solidFill>
                <a:ea typeface="문체부 돋음체" pitchFamily="49" charset="-127"/>
              </a:rPr>
              <a:t>된</a:t>
            </a:r>
            <a:r>
              <a:rPr lang="ko-KR" altLang="en-US" sz="2400" dirty="0" smtClean="0">
                <a:solidFill>
                  <a:schemeClr val="bg1"/>
                </a:solidFill>
                <a:ea typeface="문체부 돋음체" pitchFamily="49" charset="-127"/>
              </a:rPr>
              <a:t> 사용자</a:t>
            </a:r>
            <a:r>
              <a:rPr lang="ko-KR" altLang="en-US" sz="2400" dirty="0" smtClean="0">
                <a:ea typeface="문체부 돋음체" pitchFamily="49" charset="-127"/>
              </a:rPr>
              <a:t>들과</a:t>
            </a:r>
            <a:endParaRPr lang="en-US" altLang="ko-KR" sz="24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r>
              <a:rPr lang="ko-KR" altLang="en-US" sz="2400" dirty="0" smtClean="0">
                <a:ea typeface="문체부 돋음체" pitchFamily="49" charset="-127"/>
              </a:rPr>
              <a:t>안전한 </a:t>
            </a:r>
            <a:r>
              <a:rPr lang="ko-KR" altLang="en-US" sz="2400" dirty="0" err="1" smtClean="0">
                <a:ea typeface="문체부 돋음체" pitchFamily="49" charset="-127"/>
              </a:rPr>
              <a:t>매칭</a:t>
            </a:r>
            <a:r>
              <a:rPr lang="ko-KR" altLang="en-US" sz="2400" dirty="0" smtClean="0">
                <a:ea typeface="문체부 돋음체" pitchFamily="49" charset="-127"/>
              </a:rPr>
              <a:t> 서비스</a:t>
            </a:r>
            <a:r>
              <a:rPr lang="en-US" altLang="ko-KR" sz="2400" dirty="0" smtClean="0">
                <a:ea typeface="문체부 돋음체" pitchFamily="49" charset="-127"/>
              </a:rPr>
              <a:t>!”</a:t>
            </a:r>
          </a:p>
          <a:p>
            <a:pPr marL="0" indent="0" algn="ctr">
              <a:buNone/>
            </a:pPr>
            <a:endParaRPr lang="en-US" altLang="ko-KR" sz="24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r>
              <a:rPr lang="en-US" altLang="ko-KR" sz="2400" dirty="0" smtClean="0">
                <a:ea typeface="문체부 돋음체" pitchFamily="49" charset="-127"/>
              </a:rPr>
              <a:t>“</a:t>
            </a:r>
            <a:r>
              <a:rPr lang="ko-KR" altLang="en-US" sz="2400" dirty="0" smtClean="0">
                <a:ea typeface="문체부 돋음체" pitchFamily="49" charset="-127"/>
              </a:rPr>
              <a:t>같은 </a:t>
            </a:r>
            <a:r>
              <a:rPr lang="ko-KR" altLang="en-US" sz="2400" dirty="0" smtClean="0">
                <a:solidFill>
                  <a:schemeClr val="bg1"/>
                </a:solidFill>
                <a:ea typeface="문체부 돋음체" pitchFamily="49" charset="-127"/>
              </a:rPr>
              <a:t>취미</a:t>
            </a:r>
            <a:r>
              <a:rPr lang="ko-KR" altLang="en-US" sz="2400" dirty="0" smtClean="0">
                <a:ea typeface="문체부 돋음체" pitchFamily="49" charset="-127"/>
              </a:rPr>
              <a:t>를 공유하는</a:t>
            </a:r>
            <a:r>
              <a:rPr lang="en-US" altLang="ko-KR" sz="2400" dirty="0" smtClean="0">
                <a:ea typeface="문체부 돋음체" pitchFamily="49" charset="-127"/>
              </a:rPr>
              <a:t>  </a:t>
            </a:r>
          </a:p>
          <a:p>
            <a:pPr marL="0" indent="0" algn="ctr">
              <a:buNone/>
            </a:pPr>
            <a:r>
              <a:rPr lang="ko-KR" altLang="en-US" sz="2400" dirty="0" smtClean="0">
                <a:ea typeface="문체부 돋음체" pitchFamily="49" charset="-127"/>
              </a:rPr>
              <a:t>우리끼리 모이자</a:t>
            </a:r>
            <a:r>
              <a:rPr lang="en-US" altLang="ko-KR" sz="2400" dirty="0" smtClean="0">
                <a:ea typeface="문체부 돋음체" pitchFamily="49" charset="-127"/>
              </a:rPr>
              <a:t>!” </a:t>
            </a:r>
            <a:r>
              <a:rPr lang="ko-KR" altLang="en-US" sz="2400" dirty="0" smtClean="0">
                <a:ea typeface="문체부 돋음체" pitchFamily="49" charset="-127"/>
              </a:rPr>
              <a:t> </a:t>
            </a:r>
            <a:endParaRPr lang="en-US" altLang="ko-KR" sz="2400" dirty="0" smtClean="0">
              <a:ea typeface="문체부 돋음체" pitchFamily="49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43" y="4474116"/>
            <a:ext cx="3823240" cy="241126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313841" y="4598145"/>
            <a:ext cx="4199469" cy="22735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65" y="4994794"/>
            <a:ext cx="3312367" cy="18632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0135" y="0"/>
            <a:ext cx="9721215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조짐이란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4220" y="1632534"/>
            <a:ext cx="2721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돋음체" pitchFamily="49" charset="-127"/>
              </a:rPr>
              <a:t>조짐이 없는 세상</a:t>
            </a:r>
            <a:endParaRPr lang="ko-KR" altLang="en-US" sz="2000" dirty="0">
              <a:ea typeface="문체부 돋음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3217" y="1665737"/>
            <a:ext cx="3275111" cy="40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문체부 돋음체" pitchFamily="49" charset="-127"/>
              </a:rPr>
              <a:t>조짐이 함께하는 세상</a:t>
            </a:r>
            <a:endParaRPr lang="ko-KR" altLang="en-US" sz="2000" dirty="0">
              <a:ea typeface="문체부 돋음체" pitchFamily="49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040635" y="2624363"/>
            <a:ext cx="1121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040635" y="3983360"/>
            <a:ext cx="1121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세상에 없던 안전하고 효율적인 만남 플랫폼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436" y="4584438"/>
            <a:ext cx="4199469" cy="227356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0023" y="2313942"/>
            <a:ext cx="4350251" cy="33388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smtClean="0">
                <a:ea typeface="문체부 돋음체" pitchFamily="49" charset="-127"/>
              </a:rPr>
              <a:t>“</a:t>
            </a:r>
            <a:r>
              <a:rPr lang="ko-KR" altLang="en-US" sz="2000" dirty="0" smtClean="0">
                <a:ea typeface="문체부 돋음체" pitchFamily="49" charset="-127"/>
              </a:rPr>
              <a:t>요즘 세상이 얼마나 흉흉한데</a:t>
            </a:r>
            <a:r>
              <a:rPr lang="en-US" altLang="ko-KR" sz="2000" dirty="0" smtClean="0">
                <a:ea typeface="문체부 돋음체" pitchFamily="49" charset="-127"/>
              </a:rPr>
              <a:t>..”</a:t>
            </a:r>
          </a:p>
          <a:p>
            <a:pPr marL="457200" lvl="1" indent="0" algn="ctr">
              <a:buNone/>
            </a:pPr>
            <a:r>
              <a:rPr lang="ko-KR" altLang="en-US" sz="1800" dirty="0" smtClean="0">
                <a:ea typeface="문체부 돋음체" pitchFamily="49" charset="-127"/>
              </a:rPr>
              <a:t>불법</a:t>
            </a:r>
            <a:r>
              <a:rPr lang="en-US" altLang="ko-KR" sz="1800" dirty="0" smtClean="0">
                <a:ea typeface="문체부 돋음체" pitchFamily="49" charset="-127"/>
              </a:rPr>
              <a:t>, </a:t>
            </a:r>
            <a:r>
              <a:rPr lang="ko-KR" altLang="en-US" sz="1800" dirty="0" smtClean="0">
                <a:ea typeface="문체부 돋음체" pitchFamily="49" charset="-127"/>
              </a:rPr>
              <a:t>퇴폐적인 만남 </a:t>
            </a:r>
            <a:r>
              <a:rPr lang="ko-KR" altLang="en-US" sz="1800" dirty="0" err="1" smtClean="0">
                <a:ea typeface="문체부 돋음체" pitchFamily="49" charset="-127"/>
              </a:rPr>
              <a:t>어플이</a:t>
            </a:r>
            <a:r>
              <a:rPr lang="ko-KR" altLang="en-US" sz="1800" dirty="0" smtClean="0">
                <a:ea typeface="문체부 돋음체" pitchFamily="49" charset="-127"/>
              </a:rPr>
              <a:t> 판침</a:t>
            </a:r>
            <a:endParaRPr lang="en-US" altLang="ko-KR" sz="16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endParaRPr lang="en-US" altLang="ko-KR" sz="20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r>
              <a:rPr lang="en-US" altLang="ko-KR" sz="2000" dirty="0" smtClean="0">
                <a:ea typeface="문체부 돋음체" pitchFamily="49" charset="-127"/>
              </a:rPr>
              <a:t>“</a:t>
            </a:r>
            <a:r>
              <a:rPr lang="ko-KR" altLang="en-US" sz="2000" dirty="0" smtClean="0">
                <a:ea typeface="문체부 돋음체" pitchFamily="49" charset="-127"/>
              </a:rPr>
              <a:t>내가 친구가 이렇게 없었던가</a:t>
            </a:r>
            <a:r>
              <a:rPr lang="en-US" altLang="ko-KR" sz="2000" dirty="0" smtClean="0">
                <a:ea typeface="문체부 돋음체" pitchFamily="49" charset="-127"/>
              </a:rPr>
              <a:t>..”</a:t>
            </a:r>
          </a:p>
          <a:p>
            <a:pPr marL="0" indent="0" algn="ctr">
              <a:buNone/>
            </a:pPr>
            <a:r>
              <a:rPr lang="en-US" altLang="ko-KR" sz="2000" dirty="0" smtClean="0">
                <a:ea typeface="문체부 돋음체" pitchFamily="49" charset="-127"/>
              </a:rPr>
              <a:t>“</a:t>
            </a:r>
            <a:r>
              <a:rPr lang="ko-KR" altLang="en-US" sz="2000" dirty="0" smtClean="0">
                <a:ea typeface="문체부 돋음체" pitchFamily="49" charset="-127"/>
              </a:rPr>
              <a:t>새로운 사람과 또 언제 친해지겠어</a:t>
            </a:r>
            <a:r>
              <a:rPr lang="en-US" altLang="ko-KR" sz="2000" dirty="0" smtClean="0">
                <a:ea typeface="문체부 돋음체" pitchFamily="49" charset="-127"/>
              </a:rPr>
              <a:t>..”</a:t>
            </a:r>
          </a:p>
          <a:p>
            <a:pPr marL="0" indent="0" algn="ctr">
              <a:buNone/>
            </a:pPr>
            <a:r>
              <a:rPr lang="ko-KR" altLang="en-US" sz="1800" dirty="0" smtClean="0">
                <a:ea typeface="문체부 돋음체" pitchFamily="49" charset="-127"/>
              </a:rPr>
              <a:t>점점 스스로 고립되어가는 </a:t>
            </a:r>
            <a:endParaRPr lang="en-US" altLang="ko-KR" sz="1800" dirty="0" smtClean="0">
              <a:ea typeface="문체부 돋음체" pitchFamily="49" charset="-127"/>
            </a:endParaRPr>
          </a:p>
          <a:p>
            <a:pPr marL="0" indent="0" algn="ctr">
              <a:buNone/>
            </a:pPr>
            <a:r>
              <a:rPr lang="ko-KR" altLang="en-US" sz="1800" dirty="0" smtClean="0">
                <a:ea typeface="문체부 돋음체" pitchFamily="49" charset="-127"/>
              </a:rPr>
              <a:t>현대인의 쳇바퀴 도는 삶</a:t>
            </a:r>
            <a:r>
              <a:rPr lang="en-US" altLang="ko-KR" sz="1800" dirty="0" smtClean="0">
                <a:ea typeface="문체부 돋음체" pitchFamily="49" charset="-127"/>
              </a:rPr>
              <a:t>….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247810" y="2633160"/>
            <a:ext cx="1906350" cy="36000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5529" y="4382356"/>
            <a:ext cx="432000" cy="36000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3843" y="2172852"/>
            <a:ext cx="1440160" cy="392051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2513" y="2172852"/>
            <a:ext cx="1008112" cy="392051"/>
          </a:xfrm>
          <a:prstGeom prst="rect">
            <a:avLst/>
          </a:prstGeom>
          <a:solidFill>
            <a:srgbClr val="18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0068" y="1484784"/>
            <a:ext cx="9721215" cy="4641381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   #</a:t>
            </a:r>
            <a:r>
              <a:rPr lang="ko-KR" altLang="en-US" dirty="0" smtClean="0">
                <a:solidFill>
                  <a:schemeClr val="bg1"/>
                </a:solidFill>
              </a:rPr>
              <a:t>관심사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</a:rPr>
              <a:t>지역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두 개의 태그를 기반으로 채팅방 추천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관심사 태그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#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트와이스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워너원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엑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소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여자친구 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맛집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한식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중식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양식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tv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방영맛집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등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#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전략게임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#FPS, #RPG, #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모바일게임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조짐이란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같은 취미를 공유하는 우리끼리 만나자</a:t>
            </a:r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!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김연임</a:t>
            </a:r>
            <a:r>
              <a:rPr lang="en-US" altLang="ko-KR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, </a:t>
            </a:r>
            <a:r>
              <a:rPr lang="ko-KR" altLang="en-US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서아로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요구사항 분석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69948" y="1484784"/>
            <a:ext cx="4350251" cy="4824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>
                    <a:lumMod val="65000"/>
                  </a:schemeClr>
                </a:solidFill>
                <a:ea typeface="문체부 돋음체" pitchFamily="49" charset="-127"/>
              </a:rPr>
              <a:t>김연임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  <a:ea typeface="문체부 돋음체" pitchFamily="49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고객센터 게시판을 이용하여 사용자의 궁금증을 해결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730944" y="1484785"/>
            <a:ext cx="4350251" cy="437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김영진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태그에 맞게 원하는 사람들끼리 채팅을 할 수 있게 그룹별 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채팅방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 서비스 제공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24574" y="3573016"/>
            <a:ext cx="4350251" cy="280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2000" b="1" dirty="0" err="1" smtClean="0">
                <a:solidFill>
                  <a:schemeClr val="bg1">
                    <a:lumMod val="65000"/>
                  </a:schemeClr>
                </a:solidFill>
              </a:rPr>
              <a:t>서아로</a:t>
            </a:r>
            <a:endParaRPr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마이페이지를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 이용하여 사용자 정보 수정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사용자가 회원가입을 할 수 있게 회원가입 서비스 제공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730944" y="3571059"/>
            <a:ext cx="4350251" cy="244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문체부 돋음체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</a:rPr>
              <a:t>홍지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</a:rPr>
              <a:t>성</a:t>
            </a:r>
            <a:endParaRPr lang="en-US" altLang="ko-KR" sz="2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Font typeface="Arial" pitchFamily="34" charset="0"/>
              <a:buNone/>
            </a:pP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매일 새로운 </a:t>
            </a:r>
            <a:r>
              <a:rPr lang="ko-KR" altLang="en-US" sz="2000" dirty="0" smtClean="0"/>
              <a:t>미니게임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을 제공하여 플레이 점수 및 랭킹에 따른 혜택 부여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User </a:t>
            </a:r>
            <a:r>
              <a:rPr lang="en-US" altLang="ko-KR" sz="2000" smtClean="0">
                <a:solidFill>
                  <a:srgbClr val="17B59B"/>
                </a:solidFill>
                <a:ea typeface="문체부 돋음체" pitchFamily="49" charset="-127"/>
              </a:rPr>
              <a:t>Case Diagram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김영진</a:t>
            </a:r>
            <a:r>
              <a:rPr lang="en-US" altLang="ko-KR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홍지성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026" name="Picture 2" descr="C:\Users\stage\OneDrive\Desktop\KakaoTalk_20180605_0915111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3" y="1380837"/>
            <a:ext cx="9451094" cy="479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ER Diagram - 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물리모델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김영진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1027" name="Picture 3" descr="C:\Users\stage\OneDrive\Desktop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07" y="1380838"/>
            <a:ext cx="10225136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123" y="98072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ER Diagram - </a:t>
            </a:r>
            <a:r>
              <a:rPr lang="ko-KR" altLang="en-US" sz="2000" dirty="0" smtClean="0">
                <a:solidFill>
                  <a:srgbClr val="17B59B"/>
                </a:solidFill>
                <a:ea typeface="문체부 돋음체" pitchFamily="49" charset="-127"/>
              </a:rPr>
              <a:t>논리모델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73411" y="6334780"/>
            <a:ext cx="1411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ea typeface="문체부 돋음체" pitchFamily="49" charset="-127"/>
              </a:rPr>
              <a:t>김영진</a:t>
            </a:r>
            <a:endParaRPr lang="en-US" altLang="ko-KR" sz="1400" dirty="0">
              <a:solidFill>
                <a:schemeClr val="tx2">
                  <a:lumMod val="40000"/>
                  <a:lumOff val="60000"/>
                </a:schemeClr>
              </a:solidFill>
              <a:ea typeface="문체부 돋음체" pitchFamily="49" charset="-127"/>
            </a:endParaRPr>
          </a:p>
        </p:txBody>
      </p:sp>
      <p:pic>
        <p:nvPicPr>
          <p:cNvPr id="3" name="Picture 2" descr="C:\Users\stage\OneDrive\Desktop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1" y="1338917"/>
            <a:ext cx="10549373" cy="49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4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115" y="1057757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17B59B"/>
                </a:solidFill>
                <a:ea typeface="문체부 돋음체" pitchFamily="49" charset="-127"/>
              </a:rPr>
              <a:t>WBS</a:t>
            </a:r>
            <a:endParaRPr lang="ko-KR" altLang="en-US" sz="2000" dirty="0">
              <a:solidFill>
                <a:srgbClr val="17B59B"/>
              </a:solidFill>
              <a:ea typeface="문체부 돋음체" pitchFamily="49" charset="-127"/>
            </a:endParaRPr>
          </a:p>
        </p:txBody>
      </p:sp>
      <p:pic>
        <p:nvPicPr>
          <p:cNvPr id="4098" name="Picture 2" descr="C:\Users\stage\OneDrive\Desktop\qqqqqqqq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1412776"/>
            <a:ext cx="9793088" cy="49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547</Words>
  <Application>Microsoft Office PowerPoint</Application>
  <PresentationFormat>사용자 지정</PresentationFormat>
  <Paragraphs>165</Paragraphs>
  <Slides>22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오늘, 더 행복해 질              이 보인다!</vt:lpstr>
      <vt:lpstr>발표 순서</vt:lpstr>
      <vt:lpstr>1. 조짐이란?</vt:lpstr>
      <vt:lpstr>1. 조짐이란?</vt:lpstr>
      <vt:lpstr>2. 개발 계획</vt:lpstr>
      <vt:lpstr>2. 개발 계획</vt:lpstr>
      <vt:lpstr>2. 개발 계획</vt:lpstr>
      <vt:lpstr>2. 개발 계획</vt:lpstr>
      <vt:lpstr>2. 개발 계획</vt:lpstr>
      <vt:lpstr>3. 아키텍쳐</vt:lpstr>
      <vt:lpstr>4. 화면 계획</vt:lpstr>
      <vt:lpstr>4. 화면 계획</vt:lpstr>
      <vt:lpstr>4. 화면 계획</vt:lpstr>
      <vt:lpstr>4. 화면 계획</vt:lpstr>
      <vt:lpstr>4. 화면 계획</vt:lpstr>
      <vt:lpstr>4. 화면 계획</vt:lpstr>
      <vt:lpstr>4. 화면 계획</vt:lpstr>
      <vt:lpstr>4. 화면 계획</vt:lpstr>
      <vt:lpstr>4. 화면 계획</vt:lpstr>
      <vt:lpstr>4. 화면 계획</vt:lpstr>
      <vt:lpstr>5. 시 연</vt:lpstr>
      <vt:lpstr>   이었습니다, 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 Eyun Seo</dc:creator>
  <cp:lastModifiedBy>stage</cp:lastModifiedBy>
  <cp:revision>140</cp:revision>
  <dcterms:created xsi:type="dcterms:W3CDTF">2018-05-01T03:40:54Z</dcterms:created>
  <dcterms:modified xsi:type="dcterms:W3CDTF">2018-06-05T09:13:39Z</dcterms:modified>
</cp:coreProperties>
</file>